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8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87394-849C-4F40-9083-047D94B5E963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A5056-7A71-4A98-B0CC-9B4EBD711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A5056-7A71-4A98-B0CC-9B4EBD7112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9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</a:t>
            </a:r>
            <a:r>
              <a:rPr lang="en-US" baseline="0" dirty="0" smtClean="0"/>
              <a:t> image, I got a picture of a cow from the internet and used the polygon lasso tool to cut it out. I put it into the other image, and I cleaned up around its edges. I changed the colors to make the ground look a lot brighter and cleaner. I also changed the brightness and contrast. Lastly, I added a lens flare to resemble the sun and to give a reflection near the cow.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A5056-7A71-4A98-B0CC-9B4EBD7112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5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photo, I took away the red eye from those</a:t>
            </a:r>
            <a:r>
              <a:rPr lang="en-US" baseline="0" dirty="0" smtClean="0"/>
              <a:t> who had it. I also used the stamp clone tool to get rid of the name tags on everyone. I used the spot healing brush to get rid of blemishes from those who had places that needed cleaned up. Also, I used 3d text to display the name of the event. Lastly, I changed the brightness to make the image look a bit sharper.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A5056-7A71-4A98-B0CC-9B4EBD7112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94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used the stamp clone tool and the spot</a:t>
            </a:r>
            <a:r>
              <a:rPr lang="en-US" baseline="0" dirty="0" smtClean="0"/>
              <a:t> healing brush to remove the wires and garbage in the background. I also cut out the apple symbol by creating a shape and using the delete key. I used the spot healing brush to get rid of every letter and number on the key. I used magic wand tool to get the actual apple into the picture. Lastly, I adjusted the brightness to give it a sharper effect.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A5056-7A71-4A98-B0CC-9B4EBD7112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67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this image, I started from scratch. I cut</a:t>
            </a:r>
            <a:r>
              <a:rPr lang="en-US" baseline="0" dirty="0" smtClean="0"/>
              <a:t> out</a:t>
            </a:r>
            <a:r>
              <a:rPr lang="en-US" dirty="0" smtClean="0"/>
              <a:t> an image of a Cleveland Browns helmet</a:t>
            </a:r>
            <a:r>
              <a:rPr lang="en-US" baseline="0" dirty="0" smtClean="0"/>
              <a:t> using the polygon lasso tool. I did the same thing with the face. The difference that I had with the face was that I cleaned up around the edges using the healing brush. I used a vertical text tool to display what volume the magazine was. I used an artistic filter to display an effect that made the entire magazine look similar to a football.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A5056-7A71-4A98-B0CC-9B4EBD7112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this image I had a bit of fun. I wanted to create a mirror effect. I took a copy of the bridge, and I turned it upside</a:t>
            </a:r>
            <a:r>
              <a:rPr lang="en-US" baseline="0" dirty="0" smtClean="0"/>
              <a:t> down. I distorted the one bridge so that it looked as if it was reflecting on the water. I used the stamp clone tool to make all of copied parts of the bridge have water instead of the sky. I added 3d text that to give my picture a title. Lastly, I added a filter to give the image a really neat and crisp effect.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A5056-7A71-4A98-B0CC-9B4EBD7112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1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image I changed the brightness</a:t>
            </a:r>
            <a:r>
              <a:rPr lang="en-US" baseline="0" dirty="0" smtClean="0"/>
              <a:t> and messed with the brightness. Also, I cropped the image so I didn’t see the unnecessary background. I cleaned up blemishes on the shed and my family. Lastly, I added a photo filter to block </a:t>
            </a:r>
            <a:r>
              <a:rPr lang="en-US" baseline="0" smtClean="0"/>
              <a:t>the sunglight </a:t>
            </a:r>
            <a:r>
              <a:rPr lang="en-US" baseline="0" dirty="0" smtClean="0"/>
              <a:t>on the left side.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A5056-7A71-4A98-B0CC-9B4EBD7112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5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6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4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34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7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01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12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6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73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2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33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95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9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504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9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84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73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01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4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2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7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4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2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A9C53-CD78-49F2-9FDD-CCBFD90F6198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50DD06-89A4-4D6F-BA45-AFAB9D32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5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Benjamin Renaudin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Comm</a:t>
            </a:r>
            <a:r>
              <a:rPr lang="en-US" dirty="0" smtClean="0"/>
              <a:t> 201: Digital Imaging</a:t>
            </a:r>
          </a:p>
          <a:p>
            <a:r>
              <a:rPr lang="en-US" dirty="0" smtClean="0"/>
              <a:t>Final Project</a:t>
            </a:r>
          </a:p>
          <a:p>
            <a:r>
              <a:rPr lang="en-US" dirty="0" smtClean="0"/>
              <a:t>Dr. Wilson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01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33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568452"/>
            <a:ext cx="5882640" cy="572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7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1831" cy="68580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65" y="-19876"/>
            <a:ext cx="3861535" cy="6877876"/>
          </a:xfrm>
        </p:spPr>
      </p:pic>
    </p:spTree>
    <p:extLst>
      <p:ext uri="{BB962C8B-B14F-4D97-AF65-F5344CB8AC3E}">
        <p14:creationId xmlns:p14="http://schemas.microsoft.com/office/powerpoint/2010/main" val="5755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7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71" y="0"/>
            <a:ext cx="9144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8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1"/>
            <a:ext cx="12192000" cy="684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7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8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28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919</TotalTime>
  <Words>514</Words>
  <Application>Microsoft Office PowerPoint</Application>
  <PresentationFormat>Widescreen</PresentationFormat>
  <Paragraphs>17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Wingdings 3</vt:lpstr>
      <vt:lpstr>Office Theme</vt:lpstr>
      <vt:lpstr>Facet</vt:lpstr>
      <vt:lpstr>Benjamin Renaudin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Benjamin Renaudin Final Project</dc:title>
  <dc:creator>Ben Renaudin</dc:creator>
  <cp:lastModifiedBy>Ben Renaudin</cp:lastModifiedBy>
  <cp:revision>9</cp:revision>
  <dcterms:created xsi:type="dcterms:W3CDTF">2015-12-06T04:17:02Z</dcterms:created>
  <dcterms:modified xsi:type="dcterms:W3CDTF">2015-12-07T16:24:15Z</dcterms:modified>
</cp:coreProperties>
</file>